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ina.fr/ina-eclaire-actu/video/afe02002678/carnaval-du-mardi-gras-a-la-nouvelle-orlean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1896">
            <a:off x="-713784" y="222508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4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850740" y="1170301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9A2A19B-E19E-4B8E-85F3-DFA968608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642" y="2680464"/>
            <a:ext cx="4413987" cy="300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Copie le poème que tu as choisi.</a:t>
            </a:r>
          </a:p>
          <a:p>
            <a:r>
              <a:rPr lang="fr-FR" sz="3600" dirty="0"/>
              <a:t>Prends ton temps.</a:t>
            </a:r>
          </a:p>
          <a:p>
            <a:r>
              <a:rPr lang="fr-FR" sz="3600" dirty="0"/>
              <a:t>Corrige-toi.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148A2BF-01D1-4749-886E-D6EA351EF1A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958637" y="1050365"/>
            <a:ext cx="5463646" cy="15942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phrases au passé composé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phrases </a:t>
            </a: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l’imparfait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767" y="2700555"/>
            <a:ext cx="2187706" cy="322189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CDF55C-E4CB-488D-A6C5-B904F42430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930400" y="1089626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J’enrichis mon texte sur la vidéo du carnaval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FD264-A8C0-4A4B-B7A5-6855B2610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046" y="2481468"/>
            <a:ext cx="2845552" cy="213263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56362AF-5C19-416E-98DB-2D2020C027FE}"/>
              </a:ext>
            </a:extLst>
          </p:cNvPr>
          <p:cNvSpPr txBox="1"/>
          <p:nvPr/>
        </p:nvSpPr>
        <p:spPr>
          <a:xfrm>
            <a:off x="4919709" y="4673118"/>
            <a:ext cx="19864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4"/>
              </a:rPr>
              <a:t>Archive INA</a:t>
            </a:r>
          </a:p>
          <a:p>
            <a:r>
              <a:rPr lang="fr-FR" sz="1050" dirty="0">
                <a:hlinkClick r:id="rId4"/>
              </a:rPr>
              <a:t>https://www.ina.fr/ina-eclaire-actu/video/afe02002678/carnaval-du-mardi-gras-a-la-nouvelle-orleans</a:t>
            </a:r>
            <a:r>
              <a:rPr lang="fr-FR" sz="1050" dirty="0"/>
              <a:t>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3B1951E-F39B-4460-9C5F-22A9C746476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03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116</Words>
  <Application>Microsoft Office PowerPoint</Application>
  <PresentationFormat>Grand écran</PresentationFormat>
  <Paragraphs>31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Les petits reporters</vt:lpstr>
      <vt:lpstr>J’écris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2022-02-02T07:00:50Z</dcterms:modified>
</cp:coreProperties>
</file>